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7"/>
    <p:restoredTop sz="93130"/>
  </p:normalViewPr>
  <p:slideViewPr>
    <p:cSldViewPr snapToGrid="0" snapToObjects="1">
      <p:cViewPr varScale="1">
        <p:scale>
          <a:sx n="60" d="100"/>
          <a:sy n="60" d="100"/>
        </p:scale>
        <p:origin x="3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C39B-88E9-8E45-860F-653CA760F57A}" type="datetimeFigureOut">
              <a:rPr lang="fr-FR" smtClean="0"/>
              <a:t>10/12/2017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83B41-1FDB-3645-A6FF-86DE2752438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7900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C39B-88E9-8E45-860F-653CA760F57A}" type="datetimeFigureOut">
              <a:rPr lang="fr-FR" smtClean="0"/>
              <a:t>10/12/2017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83B41-1FDB-3645-A6FF-86DE2752438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5377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C39B-88E9-8E45-860F-653CA760F57A}" type="datetimeFigureOut">
              <a:rPr lang="fr-FR" smtClean="0"/>
              <a:t>10/12/2017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83B41-1FDB-3645-A6FF-86DE2752438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0421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C39B-88E9-8E45-860F-653CA760F57A}" type="datetimeFigureOut">
              <a:rPr lang="fr-FR" smtClean="0"/>
              <a:t>10/12/2017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83B41-1FDB-3645-A6FF-86DE2752438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8341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C39B-88E9-8E45-860F-653CA760F57A}" type="datetimeFigureOut">
              <a:rPr lang="fr-FR" smtClean="0"/>
              <a:t>10/12/2017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83B41-1FDB-3645-A6FF-86DE2752438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0076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C39B-88E9-8E45-860F-653CA760F57A}" type="datetimeFigureOut">
              <a:rPr lang="fr-FR" smtClean="0"/>
              <a:t>10/12/2017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83B41-1FDB-3645-A6FF-86DE2752438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165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C39B-88E9-8E45-860F-653CA760F57A}" type="datetimeFigureOut">
              <a:rPr lang="fr-FR" smtClean="0"/>
              <a:t>10/12/2017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83B41-1FDB-3645-A6FF-86DE2752438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9752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C39B-88E9-8E45-860F-653CA760F57A}" type="datetimeFigureOut">
              <a:rPr lang="fr-FR" smtClean="0"/>
              <a:t>10/12/2017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83B41-1FDB-3645-A6FF-86DE2752438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3350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C39B-88E9-8E45-860F-653CA760F57A}" type="datetimeFigureOut">
              <a:rPr lang="fr-FR" smtClean="0"/>
              <a:t>10/12/2017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83B41-1FDB-3645-A6FF-86DE2752438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989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C39B-88E9-8E45-860F-653CA760F57A}" type="datetimeFigureOut">
              <a:rPr lang="fr-FR" smtClean="0"/>
              <a:t>10/12/2017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83B41-1FDB-3645-A6FF-86DE2752438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975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C39B-88E9-8E45-860F-653CA760F57A}" type="datetimeFigureOut">
              <a:rPr lang="fr-FR" smtClean="0"/>
              <a:t>10/12/2017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83B41-1FDB-3645-A6FF-86DE2752438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3244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5C39B-88E9-8E45-860F-653CA760F57A}" type="datetimeFigureOut">
              <a:rPr lang="fr-FR" smtClean="0"/>
              <a:t>10/12/2017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383B41-1FDB-3645-A6FF-86DE2752438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8646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6" Type="http://schemas.openxmlformats.org/officeDocument/2006/relationships/image" Target="../media/image14.tiff"/><Relationship Id="rId7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995"/>
            <a:ext cx="12192000" cy="657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5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30" y="276447"/>
            <a:ext cx="11374474" cy="5032456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30" y="5141727"/>
            <a:ext cx="11374474" cy="150870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498" y="2088905"/>
            <a:ext cx="444310" cy="27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63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66" y="0"/>
            <a:ext cx="8216900" cy="4318000"/>
          </a:xfrm>
          <a:prstGeom prst="rect">
            <a:avLst/>
          </a:prstGeom>
        </p:spPr>
      </p:pic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201280" y="4756759"/>
            <a:ext cx="5200060" cy="708376"/>
          </a:xfrm>
        </p:spPr>
        <p:txBody>
          <a:bodyPr/>
          <a:lstStyle/>
          <a:p>
            <a:r>
              <a:rPr lang="fr-FR" dirty="0" err="1" smtClean="0"/>
              <a:t>Intractable</a:t>
            </a:r>
            <a:r>
              <a:rPr lang="fr-FR" dirty="0" smtClean="0"/>
              <a:t> </a:t>
            </a:r>
            <a:r>
              <a:rPr lang="fr-FR" dirty="0" err="1" smtClean="0"/>
              <a:t>posterior</a:t>
            </a:r>
            <a:r>
              <a:rPr lang="fr-FR" dirty="0" smtClean="0"/>
              <a:t> objective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290" y="5338744"/>
            <a:ext cx="74041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028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  </a:t>
            </a:r>
            <a:r>
              <a:rPr lang="fr-FR" dirty="0" err="1" smtClean="0"/>
              <a:t>Variational</a:t>
            </a:r>
            <a:r>
              <a:rPr lang="fr-FR" dirty="0" smtClean="0"/>
              <a:t> EM</a:t>
            </a:r>
            <a:endParaRPr lang="fr-FR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297712" y="1325563"/>
            <a:ext cx="11653283" cy="5532438"/>
          </a:xfrm>
        </p:spPr>
        <p:txBody>
          <a:bodyPr/>
          <a:lstStyle/>
          <a:p>
            <a:r>
              <a:rPr lang="fr-FR" dirty="0" err="1" smtClean="0"/>
              <a:t>Intractable</a:t>
            </a:r>
            <a:r>
              <a:rPr lang="fr-FR" dirty="0" smtClean="0"/>
              <a:t> </a:t>
            </a:r>
            <a:r>
              <a:rPr lang="fr-FR" dirty="0" err="1" smtClean="0"/>
              <a:t>posterior</a:t>
            </a:r>
            <a:r>
              <a:rPr lang="fr-FR" dirty="0" smtClean="0"/>
              <a:t> </a:t>
            </a:r>
          </a:p>
          <a:p>
            <a:endParaRPr lang="fr-FR" dirty="0"/>
          </a:p>
          <a:p>
            <a:r>
              <a:rPr lang="fr-FR" dirty="0" smtClean="0"/>
              <a:t>Log-</a:t>
            </a:r>
            <a:r>
              <a:rPr lang="fr-FR" dirty="0" err="1" smtClean="0"/>
              <a:t>likelihood</a:t>
            </a:r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Usual</a:t>
            </a:r>
            <a:r>
              <a:rPr lang="fr-FR" dirty="0" smtClean="0"/>
              <a:t> trick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005" y="853348"/>
            <a:ext cx="5653125" cy="114844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956" y="2001794"/>
            <a:ext cx="7682626" cy="116647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5464" y="3144025"/>
            <a:ext cx="9311611" cy="36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73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>
          <a:xfrm>
            <a:off x="297712" y="-1"/>
            <a:ext cx="10781414" cy="6464595"/>
          </a:xfrm>
        </p:spPr>
        <p:txBody>
          <a:bodyPr/>
          <a:lstStyle/>
          <a:p>
            <a:r>
              <a:rPr lang="fr-FR" dirty="0" smtClean="0"/>
              <a:t>E-</a:t>
            </a:r>
            <a:r>
              <a:rPr lang="fr-FR" dirty="0" err="1" smtClean="0"/>
              <a:t>step</a:t>
            </a:r>
            <a:endParaRPr lang="fr-FR" dirty="0" smtClean="0"/>
          </a:p>
          <a:p>
            <a:endParaRPr lang="fr-FR" dirty="0"/>
          </a:p>
          <a:p>
            <a:r>
              <a:rPr lang="fr-FR" dirty="0" err="1"/>
              <a:t>V</a:t>
            </a:r>
            <a:r>
              <a:rPr lang="fr-FR" dirty="0" err="1" smtClean="0"/>
              <a:t>ariational</a:t>
            </a:r>
            <a:r>
              <a:rPr lang="fr-FR" dirty="0" smtClean="0"/>
              <a:t> distribution</a:t>
            </a:r>
          </a:p>
          <a:p>
            <a:endParaRPr lang="fr-FR" dirty="0"/>
          </a:p>
          <a:p>
            <a:r>
              <a:rPr lang="fr-FR" dirty="0" smtClean="0"/>
              <a:t>New E-</a:t>
            </a:r>
            <a:r>
              <a:rPr lang="fr-FR" dirty="0" err="1" smtClean="0"/>
              <a:t>step</a:t>
            </a:r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Overall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endParaRPr lang="fr-FR" dirty="0" smtClean="0"/>
          </a:p>
          <a:p>
            <a:pPr lvl="1"/>
            <a:r>
              <a:rPr lang="fr-FR" dirty="0" smtClean="0"/>
              <a:t>E-</a:t>
            </a:r>
            <a:r>
              <a:rPr lang="fr-FR" dirty="0" err="1" smtClean="0"/>
              <a:t>step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r>
              <a:rPr lang="fr-FR" dirty="0" smtClean="0"/>
              <a:t>M-</a:t>
            </a:r>
            <a:r>
              <a:rPr lang="fr-FR" dirty="0" err="1" smtClean="0"/>
              <a:t>step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853" y="29348"/>
            <a:ext cx="7708900" cy="8890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614" y="884963"/>
            <a:ext cx="5594473" cy="1310882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636" y="2126462"/>
            <a:ext cx="8819787" cy="86972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700" y="3499950"/>
            <a:ext cx="4822300" cy="813542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1700" y="5368590"/>
            <a:ext cx="4817830" cy="1407188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1700" y="4166852"/>
            <a:ext cx="3224176" cy="120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5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 smtClean="0"/>
              <a:t>  Gibbs </a:t>
            </a:r>
            <a:r>
              <a:rPr lang="fr-FR" dirty="0" err="1" smtClean="0"/>
              <a:t>sampling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Posterior</a:t>
            </a:r>
            <a:r>
              <a:rPr lang="fr-FR" dirty="0" smtClean="0"/>
              <a:t> objective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751859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25</Words>
  <Application>Microsoft Macintosh PowerPoint</Application>
  <PresentationFormat>Grand écran</PresentationFormat>
  <Paragraphs>22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0" baseType="lpstr">
      <vt:lpstr>Calibri</vt:lpstr>
      <vt:lpstr>Calibri Light</vt:lpstr>
      <vt:lpstr>Arial</vt:lpstr>
      <vt:lpstr>Thème Office</vt:lpstr>
      <vt:lpstr>Présentation PowerPoint</vt:lpstr>
      <vt:lpstr>Présentation PowerPoint</vt:lpstr>
      <vt:lpstr>Présentation PowerPoint</vt:lpstr>
      <vt:lpstr>  Variational EM</vt:lpstr>
      <vt:lpstr>Présentation PowerPoint</vt:lpstr>
      <vt:lpstr>  Gibbs sampling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Theophile Gervet</dc:creator>
  <cp:lastModifiedBy>Theophile Gervet</cp:lastModifiedBy>
  <cp:revision>17</cp:revision>
  <dcterms:created xsi:type="dcterms:W3CDTF">2017-12-10T23:15:03Z</dcterms:created>
  <dcterms:modified xsi:type="dcterms:W3CDTF">2017-12-11T00:45:39Z</dcterms:modified>
</cp:coreProperties>
</file>